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99" r:id="rId3"/>
    <p:sldId id="365" r:id="rId4"/>
    <p:sldId id="366" r:id="rId5"/>
    <p:sldId id="367" r:id="rId6"/>
    <p:sldId id="368" r:id="rId7"/>
    <p:sldId id="369" r:id="rId8"/>
    <p:sldId id="288" r:id="rId9"/>
    <p:sldId id="35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88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диагностического тестирования по русскому языку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11 классов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305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288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(96 %)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Успеваемость –   100%                      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Средний тестовый балл –  70%                 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6828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Лучшие результаты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714356"/>
          <a:ext cx="7215238" cy="3898040"/>
        </p:xfrm>
        <a:graphic>
          <a:graphicData uri="http://schemas.openxmlformats.org/drawingml/2006/table">
            <a:tbl>
              <a:tblPr/>
              <a:tblGrid>
                <a:gridCol w="2214578"/>
                <a:gridCol w="2571768"/>
                <a:gridCol w="2428892"/>
              </a:tblGrid>
              <a:tr h="785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Тестовый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 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Аннина М.А.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 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Аннина М.А.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 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Бострикова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О.П.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 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Зелепугина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Г.П.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24829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80 до 100   баллов -  59  человек, что составляет  (20%)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60 до 79 баллов  - 185 человек, что составляет (64%)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36 до 59 баллов - 44 человека, что составляет (16%)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Менее 36 баллов         -        нет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Низкие результаты         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5" y="1285860"/>
          <a:ext cx="7643865" cy="2500330"/>
        </p:xfrm>
        <a:graphic>
          <a:graphicData uri="http://schemas.openxmlformats.org/drawingml/2006/table">
            <a:tbl>
              <a:tblPr/>
              <a:tblGrid>
                <a:gridCol w="2428891"/>
                <a:gridCol w="2786082"/>
                <a:gridCol w="2428892"/>
              </a:tblGrid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Первичный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Тестовый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352023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352022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Анализ части 1             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3" y="714356"/>
          <a:ext cx="7429551" cy="5624328"/>
        </p:xfrm>
        <a:graphic>
          <a:graphicData uri="http://schemas.openxmlformats.org/drawingml/2006/table">
            <a:tbl>
              <a:tblPr/>
              <a:tblGrid>
                <a:gridCol w="3452882"/>
                <a:gridCol w="2190719"/>
                <a:gridCol w="1785950"/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 справившихся   с заданием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справившихся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Лексические нормы (употребление слова в соответствии с точным лексическим значением и требованием лексической сочетаемости)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Морфологические нормы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Слитное, дефисное, раздельное написание слов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48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Знаки препинания в предложениях с обособленными членами (определениями, обстоятельствами, приложениями, дополнениями)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Текст как речевое произведение. Смысловая и композиционная целостность текста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Функционально-смысловые типы речи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38" marR="58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             </a:t>
            </a: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Анализ сочинения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531973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24 возможных баллов в сочинении набрали: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от 5 до 15 баллов - 21 человек (7 %),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от 16 до 19 баллов -  235  человек (82%),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от 20 до 23 баллов – 32 человека (11%)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Уровень подготовки учащихся 11-х  классов   по русскому языку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удовлетворительный.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 smtClean="0">
                <a:solidFill>
                  <a:srgbClr val="0070C0"/>
                </a:solidFill>
              </a:rPr>
              <a:t>. 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диагностического тестирования по русскому языку и  запланировать систему мер, направленных на улучшение и стабилизацию результатов учащихся  к сдаче ГИА;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3990</TotalTime>
  <Words>261</Words>
  <Application>Microsoft Office PowerPoint</Application>
  <PresentationFormat>Экран (4:3)</PresentationFormat>
  <Paragraphs>75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                                     Результаты диагностического тестирования по русскому языку  учащихся  11 классов 2016-2017 учебного года   </vt:lpstr>
      <vt:lpstr>              Русский язык</vt:lpstr>
      <vt:lpstr>                    Лучшие результаты</vt:lpstr>
      <vt:lpstr>                   Результаты </vt:lpstr>
      <vt:lpstr>             Низкие результаты         </vt:lpstr>
      <vt:lpstr>                   Анализ части 1             </vt:lpstr>
      <vt:lpstr>                Анализ сочинения</vt:lpstr>
      <vt:lpstr>   Выводы:</vt:lpstr>
      <vt:lpstr>Слайд 9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543</cp:revision>
  <dcterms:created xsi:type="dcterms:W3CDTF">2012-12-17T07:09:56Z</dcterms:created>
  <dcterms:modified xsi:type="dcterms:W3CDTF">2017-04-27T07:45:18Z</dcterms:modified>
</cp:coreProperties>
</file>